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234.png"/><Relationship Id="rId22" Type="http://schemas.openxmlformats.org/officeDocument/2006/relationships/image" Target="../media/image235.png"/><Relationship Id="rId23" Type="http://schemas.openxmlformats.org/officeDocument/2006/relationships/image" Target="../media/image23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25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Relationship Id="rId17" Type="http://schemas.openxmlformats.org/officeDocument/2006/relationships/image" Target="../media/image28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Relationship Id="rId23" Type="http://schemas.openxmlformats.org/officeDocument/2006/relationships/image" Target="../media/image114.png"/><Relationship Id="rId24" Type="http://schemas.openxmlformats.org/officeDocument/2006/relationships/image" Target="../media/image115.png"/><Relationship Id="rId25" Type="http://schemas.openxmlformats.org/officeDocument/2006/relationships/image" Target="../media/image116.png"/><Relationship Id="rId26" Type="http://schemas.openxmlformats.org/officeDocument/2006/relationships/image" Target="../media/image117.png"/><Relationship Id="rId27" Type="http://schemas.openxmlformats.org/officeDocument/2006/relationships/image" Target="../media/image118.png"/><Relationship Id="rId28" Type="http://schemas.openxmlformats.org/officeDocument/2006/relationships/image" Target="../media/image119.png"/><Relationship Id="rId29" Type="http://schemas.openxmlformats.org/officeDocument/2006/relationships/image" Target="../media/image120.png"/><Relationship Id="rId30" Type="http://schemas.openxmlformats.org/officeDocument/2006/relationships/image" Target="../media/image121.png"/><Relationship Id="rId31" Type="http://schemas.openxmlformats.org/officeDocument/2006/relationships/image" Target="../media/image122.png"/><Relationship Id="rId32" Type="http://schemas.openxmlformats.org/officeDocument/2006/relationships/image" Target="../media/image123.png"/><Relationship Id="rId33" Type="http://schemas.openxmlformats.org/officeDocument/2006/relationships/image" Target="../media/image124.png"/><Relationship Id="rId34" Type="http://schemas.openxmlformats.org/officeDocument/2006/relationships/image" Target="../media/image125.png"/><Relationship Id="rId35" Type="http://schemas.openxmlformats.org/officeDocument/2006/relationships/image" Target="../media/image126.png"/><Relationship Id="rId36" Type="http://schemas.openxmlformats.org/officeDocument/2006/relationships/image" Target="../media/image127.png"/><Relationship Id="rId37" Type="http://schemas.openxmlformats.org/officeDocument/2006/relationships/image" Target="../media/image128.png"/><Relationship Id="rId38" Type="http://schemas.openxmlformats.org/officeDocument/2006/relationships/image" Target="../media/image129.png"/><Relationship Id="rId39" Type="http://schemas.openxmlformats.org/officeDocument/2006/relationships/image" Target="../media/image130.png"/><Relationship Id="rId40" Type="http://schemas.openxmlformats.org/officeDocument/2006/relationships/image" Target="../media/image131.png"/><Relationship Id="rId41" Type="http://schemas.openxmlformats.org/officeDocument/2006/relationships/image" Target="../media/image132.png"/><Relationship Id="rId42" Type="http://schemas.openxmlformats.org/officeDocument/2006/relationships/image" Target="../media/image133.png"/><Relationship Id="rId43" Type="http://schemas.openxmlformats.org/officeDocument/2006/relationships/image" Target="../media/image134.png"/><Relationship Id="rId44" Type="http://schemas.openxmlformats.org/officeDocument/2006/relationships/image" Target="../media/image135.png"/><Relationship Id="rId45" Type="http://schemas.openxmlformats.org/officeDocument/2006/relationships/image" Target="../media/image136.png"/><Relationship Id="rId46" Type="http://schemas.openxmlformats.org/officeDocument/2006/relationships/image" Target="../media/image137.png"/><Relationship Id="rId47" Type="http://schemas.openxmlformats.org/officeDocument/2006/relationships/image" Target="../media/image138.png"/><Relationship Id="rId48" Type="http://schemas.openxmlformats.org/officeDocument/2006/relationships/image" Target="../media/image139.png"/><Relationship Id="rId49" Type="http://schemas.openxmlformats.org/officeDocument/2006/relationships/image" Target="../media/image140.png"/><Relationship Id="rId50" Type="http://schemas.openxmlformats.org/officeDocument/2006/relationships/image" Target="../media/image141.png"/><Relationship Id="rId51" Type="http://schemas.openxmlformats.org/officeDocument/2006/relationships/image" Target="../media/image142.png"/><Relationship Id="rId52" Type="http://schemas.openxmlformats.org/officeDocument/2006/relationships/image" Target="../media/image143.png"/><Relationship Id="rId53" Type="http://schemas.openxmlformats.org/officeDocument/2006/relationships/image" Target="../media/image144.png"/><Relationship Id="rId54" Type="http://schemas.openxmlformats.org/officeDocument/2006/relationships/image" Target="../media/image145.png"/><Relationship Id="rId55" Type="http://schemas.openxmlformats.org/officeDocument/2006/relationships/image" Target="../media/image146.png"/><Relationship Id="rId56" Type="http://schemas.openxmlformats.org/officeDocument/2006/relationships/image" Target="../media/image147.png"/><Relationship Id="rId57" Type="http://schemas.openxmlformats.org/officeDocument/2006/relationships/image" Target="../media/image148.png"/><Relationship Id="rId58" Type="http://schemas.openxmlformats.org/officeDocument/2006/relationships/image" Target="../media/image149.png"/><Relationship Id="rId59" Type="http://schemas.openxmlformats.org/officeDocument/2006/relationships/image" Target="../media/image150.png"/><Relationship Id="rId60" Type="http://schemas.openxmlformats.org/officeDocument/2006/relationships/image" Target="../media/image151.png"/><Relationship Id="rId61" Type="http://schemas.openxmlformats.org/officeDocument/2006/relationships/image" Target="../media/image152.png"/><Relationship Id="rId62" Type="http://schemas.openxmlformats.org/officeDocument/2006/relationships/image" Target="../media/image153.png"/><Relationship Id="rId63" Type="http://schemas.openxmlformats.org/officeDocument/2006/relationships/image" Target="../media/image154.png"/><Relationship Id="rId64" Type="http://schemas.openxmlformats.org/officeDocument/2006/relationships/image" Target="../media/image155.png"/><Relationship Id="rId65" Type="http://schemas.openxmlformats.org/officeDocument/2006/relationships/image" Target="../media/image156.png"/><Relationship Id="rId66" Type="http://schemas.openxmlformats.org/officeDocument/2006/relationships/image" Target="../media/image157.png"/><Relationship Id="rId67" Type="http://schemas.openxmlformats.org/officeDocument/2006/relationships/image" Target="../media/image158.png"/><Relationship Id="rId68" Type="http://schemas.openxmlformats.org/officeDocument/2006/relationships/image" Target="../media/image159.png"/><Relationship Id="rId69" Type="http://schemas.openxmlformats.org/officeDocument/2006/relationships/image" Target="../media/image1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Relationship Id="rId21" Type="http://schemas.openxmlformats.org/officeDocument/2006/relationships/image" Target="../media/image198.png"/><Relationship Id="rId22" Type="http://schemas.openxmlformats.org/officeDocument/2006/relationships/image" Target="../media/image199.png"/><Relationship Id="rId23" Type="http://schemas.openxmlformats.org/officeDocument/2006/relationships/image" Target="../media/image200.png"/><Relationship Id="rId24" Type="http://schemas.openxmlformats.org/officeDocument/2006/relationships/image" Target="../media/image201.png"/><Relationship Id="rId25" Type="http://schemas.openxmlformats.org/officeDocument/2006/relationships/image" Target="../media/image202.png"/><Relationship Id="rId26" Type="http://schemas.openxmlformats.org/officeDocument/2006/relationships/image" Target="../media/image203.png"/><Relationship Id="rId27" Type="http://schemas.openxmlformats.org/officeDocument/2006/relationships/image" Target="../media/image204.png"/><Relationship Id="rId28" Type="http://schemas.openxmlformats.org/officeDocument/2006/relationships/image" Target="../media/image205.png"/><Relationship Id="rId29" Type="http://schemas.openxmlformats.org/officeDocument/2006/relationships/image" Target="../media/image206.png"/><Relationship Id="rId30" Type="http://schemas.openxmlformats.org/officeDocument/2006/relationships/image" Target="../media/image207.png"/><Relationship Id="rId31" Type="http://schemas.openxmlformats.org/officeDocument/2006/relationships/image" Target="../media/image208.png"/><Relationship Id="rId32" Type="http://schemas.openxmlformats.org/officeDocument/2006/relationships/image" Target="../media/image209.png"/><Relationship Id="rId33" Type="http://schemas.openxmlformats.org/officeDocument/2006/relationships/image" Target="../media/image210.png"/><Relationship Id="rId34" Type="http://schemas.openxmlformats.org/officeDocument/2006/relationships/image" Target="../media/image211.png"/><Relationship Id="rId35" Type="http://schemas.openxmlformats.org/officeDocument/2006/relationships/image" Target="../media/image212.png"/><Relationship Id="rId36" Type="http://schemas.openxmlformats.org/officeDocument/2006/relationships/image" Target="../media/image213.png"/><Relationship Id="rId37" Type="http://schemas.openxmlformats.org/officeDocument/2006/relationships/image" Target="../media/image2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1807" y="5934206"/>
            <a:ext cx="16902100" cy="3563025"/>
            <a:chOff x="691807" y="5934206"/>
            <a:chExt cx="16902100" cy="3563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84820" y="4327116"/>
              <a:ext cx="33804200" cy="71260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807" y="5934206"/>
              <a:ext cx="16902100" cy="35630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52596" y="2795038"/>
            <a:ext cx="19875634" cy="28564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4539" y="6336292"/>
            <a:ext cx="8581821" cy="28955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573" y="8421928"/>
            <a:ext cx="7454953" cy="6971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55268" y="8569382"/>
            <a:ext cx="9232708" cy="5836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0629" y="1649273"/>
            <a:ext cx="3373549" cy="724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33161" y="1791809"/>
            <a:ext cx="277744" cy="277744"/>
            <a:chOff x="7333161" y="1791809"/>
            <a:chExt cx="277744" cy="2777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3161" y="1791809"/>
              <a:ext cx="277744" cy="277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8515" y="460489"/>
            <a:ext cx="17548684" cy="9100878"/>
            <a:chOff x="368515" y="460489"/>
            <a:chExt cx="17548684" cy="91008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06822" y="-3990945"/>
              <a:ext cx="35097368" cy="18201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515" y="460489"/>
              <a:ext cx="17548684" cy="910087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01073" y="813093"/>
            <a:ext cx="12975870" cy="12482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9892" y="492911"/>
            <a:ext cx="2189447" cy="396411"/>
            <a:chOff x="769892" y="492911"/>
            <a:chExt cx="2189447" cy="3964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837" y="317257"/>
              <a:ext cx="1322082" cy="81093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69892" y="551469"/>
              <a:ext cx="277744" cy="277744"/>
              <a:chOff x="769892" y="551469"/>
              <a:chExt cx="277744" cy="27774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9892" y="551469"/>
                <a:ext cx="277744" cy="27774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429844" y="5135714"/>
            <a:ext cx="4619190" cy="14286"/>
            <a:chOff x="5429844" y="5135714"/>
            <a:chExt cx="4619190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429844" y="5135714"/>
              <a:ext cx="461919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9892" y="1103952"/>
            <a:ext cx="6435283" cy="8568858"/>
            <a:chOff x="769892" y="1103952"/>
            <a:chExt cx="6435283" cy="85688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9892" y="1103952"/>
              <a:ext cx="6435283" cy="85688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93003" y="3959685"/>
            <a:ext cx="9709125" cy="1183173"/>
            <a:chOff x="7993003" y="3959685"/>
            <a:chExt cx="9709125" cy="11831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3151312" y="3380969"/>
              <a:ext cx="19418250" cy="236634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7993003" y="3959685"/>
              <a:ext cx="9709125" cy="11831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9904" y="8134226"/>
            <a:ext cx="10002026" cy="1145774"/>
            <a:chOff x="7509904" y="8134226"/>
            <a:chExt cx="10002026" cy="11457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2521355" y="7573804"/>
              <a:ext cx="20004053" cy="229154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7509904" y="8134226"/>
              <a:ext cx="10002026" cy="11457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80725" y="2115898"/>
            <a:ext cx="8851330" cy="1843787"/>
            <a:chOff x="8380725" y="2115898"/>
            <a:chExt cx="8851330" cy="18437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80725" y="2115898"/>
              <a:ext cx="8851330" cy="18437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64578" y="2917933"/>
            <a:ext cx="5240598" cy="437690"/>
            <a:chOff x="1964578" y="2917933"/>
            <a:chExt cx="5240598" cy="4376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64578" y="2917933"/>
              <a:ext cx="5240598" cy="4376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43625" y="4123931"/>
            <a:ext cx="5240598" cy="216600"/>
            <a:chOff x="1943625" y="4123931"/>
            <a:chExt cx="5240598" cy="2166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43625" y="4123931"/>
              <a:ext cx="5240598" cy="2166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51244" y="4893455"/>
            <a:ext cx="5240598" cy="216600"/>
            <a:chOff x="1951244" y="4893455"/>
            <a:chExt cx="5240598" cy="2166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1244" y="4893455"/>
              <a:ext cx="5240598" cy="2166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51244" y="6969605"/>
            <a:ext cx="5240598" cy="356636"/>
            <a:chOff x="1951244" y="6969605"/>
            <a:chExt cx="5240598" cy="3566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51244" y="6969605"/>
              <a:ext cx="5240598" cy="3566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49339" y="8091510"/>
            <a:ext cx="5240598" cy="356636"/>
            <a:chOff x="1949339" y="8091510"/>
            <a:chExt cx="5240598" cy="3566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49339" y="8091510"/>
              <a:ext cx="5240598" cy="3566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49339" y="7529605"/>
            <a:ext cx="5240598" cy="202918"/>
            <a:chOff x="1949339" y="7529605"/>
            <a:chExt cx="5240598" cy="20291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49339" y="7529605"/>
              <a:ext cx="5240598" cy="2029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943573" y="3370707"/>
            <a:ext cx="6807154" cy="293987"/>
            <a:chOff x="9943573" y="3370707"/>
            <a:chExt cx="6807154" cy="29398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43573" y="3370707"/>
              <a:ext cx="6807154" cy="29398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59458" y="3967157"/>
            <a:ext cx="9345162" cy="134711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53203" y="8313077"/>
            <a:ext cx="9349162" cy="97617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55961" y="6047147"/>
            <a:ext cx="9961291" cy="11808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1232" y="1878202"/>
            <a:ext cx="6581560" cy="7090945"/>
            <a:chOff x="1201232" y="1878202"/>
            <a:chExt cx="6581560" cy="7090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017950" y="-1595673"/>
              <a:ext cx="13163121" cy="1418189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01232" y="1878202"/>
              <a:ext cx="6581560" cy="7090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83688" y="1878202"/>
            <a:ext cx="8915907" cy="7090945"/>
            <a:chOff x="8283688" y="1878202"/>
            <a:chExt cx="8915907" cy="70909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902874" y="-1590131"/>
              <a:ext cx="17831814" cy="1418189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283688" y="1878202"/>
              <a:ext cx="8915907" cy="70909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232" y="906557"/>
            <a:ext cx="2189445" cy="396411"/>
            <a:chOff x="1201232" y="906557"/>
            <a:chExt cx="2189445" cy="3964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9175" y="730903"/>
              <a:ext cx="1322082" cy="81093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01232" y="965116"/>
              <a:ext cx="277744" cy="277744"/>
              <a:chOff x="1201232" y="965116"/>
              <a:chExt cx="277744" cy="27774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1232" y="965116"/>
                <a:ext cx="277744" cy="27774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39697" y="618656"/>
            <a:ext cx="3224438" cy="12636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5397" y="7536133"/>
            <a:ext cx="6159788" cy="14611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43187" y="2416057"/>
            <a:ext cx="4696840" cy="4533537"/>
            <a:chOff x="2043187" y="2416057"/>
            <a:chExt cx="4696840" cy="45335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3187" y="2416057"/>
              <a:ext cx="4696840" cy="45335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21378" y="2448478"/>
            <a:ext cx="8018858" cy="4533537"/>
            <a:chOff x="8721378" y="2448478"/>
            <a:chExt cx="8018858" cy="45335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1378" y="2448478"/>
              <a:ext cx="8018858" cy="45335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7546" y="5747889"/>
            <a:ext cx="6108123" cy="1709051"/>
            <a:chOff x="1337546" y="5747889"/>
            <a:chExt cx="6108123" cy="17090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7546" y="5747889"/>
              <a:ext cx="6108123" cy="17090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22089" y="7536136"/>
            <a:ext cx="7086141" cy="14611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49048" y="9066173"/>
            <a:ext cx="8642036" cy="11621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2948" y="9104355"/>
            <a:ext cx="8275274" cy="11596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1232" y="1963636"/>
            <a:ext cx="7941625" cy="6962166"/>
            <a:chOff x="1201232" y="1963636"/>
            <a:chExt cx="7941625" cy="69621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93842" y="-1441708"/>
              <a:ext cx="15883250" cy="1392433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232" y="1963636"/>
              <a:ext cx="7941625" cy="69621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99493" y="1963636"/>
            <a:ext cx="7570800" cy="7009524"/>
            <a:chOff x="9499493" y="1963636"/>
            <a:chExt cx="7570800" cy="70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0347" y="-1464872"/>
              <a:ext cx="15141601" cy="140190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9493" y="1963636"/>
              <a:ext cx="7570800" cy="70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5406" y="3508552"/>
            <a:ext cx="7358120" cy="4217221"/>
            <a:chOff x="1525406" y="3508552"/>
            <a:chExt cx="7358120" cy="42172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406" y="3508552"/>
              <a:ext cx="7358120" cy="42172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7470" y="3409260"/>
            <a:ext cx="7250760" cy="42370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11726" y="2322630"/>
            <a:ext cx="4097831" cy="1002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022" y="758858"/>
            <a:ext cx="2189445" cy="720625"/>
            <a:chOff x="1185022" y="758858"/>
            <a:chExt cx="2189445" cy="720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2488" y="674880"/>
              <a:ext cx="1655311" cy="105653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185022" y="817416"/>
              <a:ext cx="277744" cy="277744"/>
              <a:chOff x="1185022" y="817416"/>
              <a:chExt cx="277744" cy="27774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85022" y="817416"/>
                <a:ext cx="277744" cy="27774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1232" y="1963636"/>
            <a:ext cx="7941625" cy="6962166"/>
            <a:chOff x="1201232" y="1963636"/>
            <a:chExt cx="7941625" cy="69621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93842" y="-1441708"/>
              <a:ext cx="15883250" cy="1392433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232" y="1963636"/>
              <a:ext cx="7941625" cy="69621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99493" y="1963636"/>
            <a:ext cx="7570800" cy="7009524"/>
            <a:chOff x="9499493" y="1963636"/>
            <a:chExt cx="7570800" cy="70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0347" y="-1464872"/>
              <a:ext cx="15141601" cy="140190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9493" y="1963636"/>
              <a:ext cx="7570800" cy="700952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50821" y="3709156"/>
            <a:ext cx="6884760" cy="36697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9237" y="2614424"/>
            <a:ext cx="4574469" cy="10024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022" y="758858"/>
            <a:ext cx="2189445" cy="720625"/>
            <a:chOff x="1185022" y="758858"/>
            <a:chExt cx="2189445" cy="720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2488" y="674880"/>
              <a:ext cx="1655311" cy="105653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85022" y="817416"/>
              <a:ext cx="277744" cy="277744"/>
              <a:chOff x="1185022" y="817416"/>
              <a:chExt cx="277744" cy="2777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5022" y="817416"/>
                <a:ext cx="277744" cy="27774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34926" y="4214523"/>
            <a:ext cx="7338021" cy="2958167"/>
            <a:chOff x="1434926" y="4214523"/>
            <a:chExt cx="7338021" cy="29581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4926" y="4214523"/>
              <a:ext cx="7338021" cy="2958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91914" y="7465229"/>
            <a:ext cx="20269542" cy="1943217"/>
            <a:chOff x="-991914" y="7465229"/>
            <a:chExt cx="20269542" cy="19432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1914" y="7465229"/>
              <a:ext cx="20269542" cy="19432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682126"/>
            <a:ext cx="6269658" cy="4921462"/>
            <a:chOff x="0" y="2682126"/>
            <a:chExt cx="6269658" cy="49214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82126"/>
              <a:ext cx="6269658" cy="49214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1461" y="2674021"/>
            <a:ext cx="6354253" cy="4937673"/>
            <a:chOff x="11931461" y="2674021"/>
            <a:chExt cx="6354253" cy="49376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31461" y="2674021"/>
              <a:ext cx="6354253" cy="49376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24977" y="2390301"/>
            <a:ext cx="583649" cy="583649"/>
            <a:chOff x="2824977" y="2390301"/>
            <a:chExt cx="583649" cy="583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4977" y="2390301"/>
              <a:ext cx="583649" cy="583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18712" y="2390301"/>
            <a:ext cx="583649" cy="583649"/>
            <a:chOff x="15118712" y="2390301"/>
            <a:chExt cx="583649" cy="5836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18712" y="2390301"/>
              <a:ext cx="583649" cy="5836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2399" y="2374305"/>
            <a:ext cx="1090441" cy="6775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28107" y="2374305"/>
            <a:ext cx="1119013" cy="677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3975" y="7915156"/>
            <a:ext cx="4665288" cy="11572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9261" y="1063224"/>
            <a:ext cx="2189445" cy="720625"/>
            <a:chOff x="749261" y="1063224"/>
            <a:chExt cx="2189445" cy="7206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6727" y="979246"/>
              <a:ext cx="1655311" cy="105653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49261" y="1121783"/>
              <a:ext cx="277744" cy="277744"/>
              <a:chOff x="749261" y="1121783"/>
              <a:chExt cx="277744" cy="27774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9261" y="1121783"/>
                <a:ext cx="277744" cy="27774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086549" y="2682126"/>
            <a:ext cx="6379866" cy="4921462"/>
            <a:chOff x="6086549" y="2682126"/>
            <a:chExt cx="6379866" cy="49214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6549" y="2682126"/>
              <a:ext cx="6379866" cy="49214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4658" y="2390301"/>
            <a:ext cx="583649" cy="583649"/>
            <a:chOff x="8984658" y="2390301"/>
            <a:chExt cx="583649" cy="5836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84658" y="2390301"/>
              <a:ext cx="583649" cy="58364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94053" y="2374305"/>
            <a:ext cx="1119013" cy="67755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00548" y="667193"/>
            <a:ext cx="4787331" cy="183348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29893" y="7882735"/>
            <a:ext cx="5825202" cy="115729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766511" y="8142107"/>
            <a:ext cx="7861926" cy="7069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7233" y="1787748"/>
            <a:ext cx="16291248" cy="7833531"/>
            <a:chOff x="997233" y="1787748"/>
            <a:chExt cx="16291248" cy="78335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233" y="1787748"/>
              <a:ext cx="16291248" cy="78335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893" y="943505"/>
            <a:ext cx="2189445" cy="720625"/>
            <a:chOff x="797893" y="943505"/>
            <a:chExt cx="2189445" cy="720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359" y="859528"/>
              <a:ext cx="1655311" cy="105653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797893" y="1002064"/>
              <a:ext cx="277744" cy="277744"/>
              <a:chOff x="797893" y="1002064"/>
              <a:chExt cx="277744" cy="27774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7893" y="1002064"/>
                <a:ext cx="277744" cy="277744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1437" y="555174"/>
            <a:ext cx="4787331" cy="18334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4571" y="2159300"/>
            <a:ext cx="3582599" cy="18983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8466" y="2004371"/>
            <a:ext cx="9285472" cy="1119562"/>
            <a:chOff x="8098466" y="2004371"/>
            <a:chExt cx="9285472" cy="11195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0536" y="1499397"/>
              <a:ext cx="18570944" cy="2239124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8466" y="2004371"/>
              <a:ext cx="9285472" cy="11195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3305" y="1860514"/>
            <a:ext cx="5415220" cy="21032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8466" y="3506734"/>
            <a:ext cx="9285472" cy="1119562"/>
            <a:chOff x="8098466" y="3506734"/>
            <a:chExt cx="9285472" cy="11195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0088" y="2971312"/>
              <a:ext cx="18570944" cy="22391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8466" y="3506734"/>
              <a:ext cx="9285472" cy="111956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3305" y="3348162"/>
            <a:ext cx="7971639" cy="2103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98466" y="5009097"/>
            <a:ext cx="9285472" cy="1119562"/>
            <a:chOff x="8098466" y="5009097"/>
            <a:chExt cx="9285472" cy="11195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0536" y="4504122"/>
              <a:ext cx="18570944" cy="223912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8466" y="5009097"/>
              <a:ext cx="9285472" cy="11195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43305" y="4850524"/>
            <a:ext cx="6123963" cy="21032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8466" y="6511459"/>
            <a:ext cx="9285472" cy="1119562"/>
            <a:chOff x="8098466" y="6511459"/>
            <a:chExt cx="9285472" cy="11195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0088" y="5976037"/>
              <a:ext cx="18570944" cy="223912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8466" y="6511459"/>
              <a:ext cx="9285472" cy="111956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43305" y="6406219"/>
            <a:ext cx="6325934" cy="20004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23584" y="8013822"/>
            <a:ext cx="9285472" cy="1119562"/>
            <a:chOff x="8123584" y="8013822"/>
            <a:chExt cx="9285472" cy="11195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05206" y="7478400"/>
              <a:ext cx="18570944" cy="223912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23584" y="8013822"/>
              <a:ext cx="9285472" cy="111956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56639" y="7917229"/>
            <a:ext cx="4843608" cy="19526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1232" y="998381"/>
            <a:ext cx="3542343" cy="388397"/>
            <a:chOff x="1201232" y="998381"/>
            <a:chExt cx="3542343" cy="3883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8698" y="914403"/>
              <a:ext cx="3373549" cy="72431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01232" y="1056940"/>
              <a:ext cx="277744" cy="277744"/>
              <a:chOff x="1201232" y="1056940"/>
              <a:chExt cx="277744" cy="27774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1232" y="1056940"/>
                <a:ext cx="277744" cy="277744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0058" y="8450899"/>
            <a:ext cx="5673036" cy="86709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1623" y="7861874"/>
            <a:ext cx="3478335" cy="1049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524" y="1878202"/>
            <a:ext cx="7748214" cy="8095131"/>
            <a:chOff x="1209524" y="1878202"/>
            <a:chExt cx="7748214" cy="8095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80294" y="-2085074"/>
              <a:ext cx="15496429" cy="161902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9524" y="1878202"/>
              <a:ext cx="7748214" cy="8095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1323" y="1867243"/>
            <a:ext cx="7752381" cy="8001573"/>
            <a:chOff x="9311323" y="1867243"/>
            <a:chExt cx="7752381" cy="80015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8137" y="-1880539"/>
              <a:ext cx="15504762" cy="1600314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1323" y="1867243"/>
              <a:ext cx="7752381" cy="8001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2961" y="3345223"/>
            <a:ext cx="6841340" cy="6523593"/>
            <a:chOff x="1662961" y="3345223"/>
            <a:chExt cx="6841340" cy="6523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2961" y="3345223"/>
              <a:ext cx="6841340" cy="6523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01799" y="3645410"/>
            <a:ext cx="6171429" cy="1588087"/>
            <a:chOff x="10101799" y="3645410"/>
            <a:chExt cx="6171429" cy="15880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01799" y="3645410"/>
              <a:ext cx="6171429" cy="158808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31325" y="2100652"/>
            <a:ext cx="4809936" cy="15085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41973" y="5600641"/>
            <a:ext cx="6308599" cy="26025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1449" y="8933040"/>
            <a:ext cx="7938193" cy="10543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6466" y="2053032"/>
            <a:ext cx="8088176" cy="15085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1232" y="998381"/>
            <a:ext cx="2189445" cy="388397"/>
            <a:chOff x="1201232" y="998381"/>
            <a:chExt cx="2189445" cy="3883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9175" y="822727"/>
              <a:ext cx="1936806" cy="82046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01232" y="1056940"/>
              <a:ext cx="277744" cy="277744"/>
              <a:chOff x="1201232" y="1056940"/>
              <a:chExt cx="277744" cy="27774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01232" y="1056940"/>
                <a:ext cx="277744" cy="277744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90670" y="859974"/>
            <a:ext cx="12982541" cy="904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524" y="1878202"/>
            <a:ext cx="7748214" cy="8095131"/>
            <a:chOff x="1209524" y="1878202"/>
            <a:chExt cx="7748214" cy="8095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580294" y="-2085074"/>
              <a:ext cx="15496429" cy="161902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09524" y="1878202"/>
              <a:ext cx="7748214" cy="8095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1323" y="1867243"/>
            <a:ext cx="7752381" cy="8106090"/>
            <a:chOff x="9311323" y="1867243"/>
            <a:chExt cx="7752381" cy="81060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8137" y="-1932797"/>
              <a:ext cx="15504762" cy="1621218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1323" y="1867243"/>
              <a:ext cx="7752381" cy="81060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1058" y="2313867"/>
            <a:ext cx="7525145" cy="5810362"/>
            <a:chOff x="1321058" y="2313867"/>
            <a:chExt cx="7525145" cy="58103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058" y="2313867"/>
              <a:ext cx="7525145" cy="58103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8164" y="4434013"/>
            <a:ext cx="7669513" cy="350331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59852" y="8621179"/>
            <a:ext cx="7511793" cy="14859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0042" y="8377146"/>
            <a:ext cx="8018795" cy="14619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1232" y="998381"/>
            <a:ext cx="2189445" cy="388397"/>
            <a:chOff x="1201232" y="998381"/>
            <a:chExt cx="2189445" cy="3883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9175" y="822727"/>
              <a:ext cx="1936806" cy="82046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01232" y="1056940"/>
              <a:ext cx="277744" cy="277744"/>
              <a:chOff x="1201232" y="1056940"/>
              <a:chExt cx="277744" cy="27774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1232" y="1056940"/>
                <a:ext cx="277744" cy="277744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96622" y="859974"/>
            <a:ext cx="12370636" cy="9047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53713" y="2628271"/>
            <a:ext cx="7841240" cy="13466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524" y="1878202"/>
            <a:ext cx="5000000" cy="7569417"/>
            <a:chOff x="1209524" y="1878202"/>
            <a:chExt cx="5000000" cy="75694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236083" y="-1852114"/>
              <a:ext cx="10000000" cy="151388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09524" y="1878202"/>
              <a:ext cx="5000000" cy="75694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33333" y="1897250"/>
            <a:ext cx="5000000" cy="7493227"/>
            <a:chOff x="6633333" y="1897250"/>
            <a:chExt cx="5000000" cy="74932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4187726" y="-1794971"/>
              <a:ext cx="10000000" cy="1498645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633333" y="1897250"/>
              <a:ext cx="5000000" cy="7493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7143" y="1897250"/>
            <a:ext cx="5000000" cy="7493227"/>
            <a:chOff x="12057143" y="1897250"/>
            <a:chExt cx="5000000" cy="74932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9611536" y="-1794971"/>
              <a:ext cx="10000000" cy="1498645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2057143" y="1897250"/>
              <a:ext cx="5000000" cy="74932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1232" y="998381"/>
            <a:ext cx="2189445" cy="388397"/>
            <a:chOff x="1201232" y="998381"/>
            <a:chExt cx="2189445" cy="3883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175" y="822727"/>
              <a:ext cx="1936806" cy="82046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201232" y="1056940"/>
              <a:ext cx="277744" cy="277744"/>
              <a:chOff x="1201232" y="1056940"/>
              <a:chExt cx="277744" cy="2777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01232" y="1056940"/>
                <a:ext cx="277744" cy="27774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1823" y="7991265"/>
            <a:ext cx="5212498" cy="5828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0747" y="8374427"/>
            <a:ext cx="4944289" cy="94983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69783" y="7802381"/>
            <a:ext cx="5448394" cy="5828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94716" y="8185543"/>
            <a:ext cx="4770879" cy="13168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4936" y="2435104"/>
            <a:ext cx="4509175" cy="5057759"/>
            <a:chOff x="1454936" y="2435104"/>
            <a:chExt cx="4509175" cy="50577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4936" y="2435104"/>
              <a:ext cx="4509175" cy="50577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87714" y="2435104"/>
            <a:ext cx="4310286" cy="4834673"/>
            <a:chOff x="6987714" y="2435104"/>
            <a:chExt cx="4310286" cy="48346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87714" y="2435104"/>
              <a:ext cx="4310286" cy="48346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99947" y="2435104"/>
            <a:ext cx="4314392" cy="4839279"/>
            <a:chOff x="12399947" y="2435104"/>
            <a:chExt cx="4314392" cy="48392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99947" y="2435104"/>
              <a:ext cx="4314392" cy="483927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18954" y="7879402"/>
            <a:ext cx="5838460" cy="5828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44916" y="8262564"/>
            <a:ext cx="4877108" cy="131680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96662" y="859974"/>
            <a:ext cx="12370636" cy="904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9524" y="1274285"/>
            <a:ext cx="15866667" cy="8820953"/>
            <a:chOff x="1209524" y="1274285"/>
            <a:chExt cx="15866667" cy="8820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27850" y="-3040232"/>
              <a:ext cx="31733333" cy="1764190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9524" y="1274285"/>
              <a:ext cx="15866667" cy="8820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10641" y="-349394"/>
            <a:ext cx="6711074" cy="5686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9621" y="5204859"/>
            <a:ext cx="4166473" cy="14286"/>
            <a:chOff x="7059621" y="5204859"/>
            <a:chExt cx="4166473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059621" y="5204859"/>
              <a:ext cx="4166473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1069" y="6722351"/>
            <a:ext cx="6857143" cy="1145774"/>
            <a:chOff x="1931069" y="6722351"/>
            <a:chExt cx="6857143" cy="11457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1485038" y="6161929"/>
              <a:ext cx="13714286" cy="229154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931069" y="6722351"/>
              <a:ext cx="6857143" cy="1145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76738" y="6731875"/>
            <a:ext cx="6857143" cy="1145774"/>
            <a:chOff x="9576738" y="6731875"/>
            <a:chExt cx="6857143" cy="11457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6160631" y="6171453"/>
              <a:ext cx="13714286" cy="22915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576738" y="6731875"/>
              <a:ext cx="6857143" cy="11457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90710" y="3037825"/>
            <a:ext cx="5737861" cy="3665479"/>
            <a:chOff x="2490710" y="3037825"/>
            <a:chExt cx="5737861" cy="36654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0710" y="3037825"/>
              <a:ext cx="5737861" cy="36654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6738" y="3205476"/>
            <a:ext cx="6827476" cy="3281360"/>
            <a:chOff x="9576738" y="3205476"/>
            <a:chExt cx="6827476" cy="32813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6738" y="3205476"/>
              <a:ext cx="6827476" cy="32813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8212" y="8058601"/>
            <a:ext cx="15170283" cy="1810694"/>
            <a:chOff x="1588212" y="8058601"/>
            <a:chExt cx="15170283" cy="18106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908289" y="7241894"/>
              <a:ext cx="30340566" cy="362138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8212" y="8058601"/>
              <a:ext cx="15170283" cy="18106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95785" y="8354961"/>
            <a:ext cx="1627479" cy="1217973"/>
            <a:chOff x="7995785" y="8354961"/>
            <a:chExt cx="1627479" cy="12179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95785" y="8354961"/>
              <a:ext cx="1627479" cy="121797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31805" y="6838347"/>
            <a:ext cx="6459869" cy="10374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54776" y="6866919"/>
            <a:ext cx="6461364" cy="103743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34737" y="1180175"/>
            <a:ext cx="11354698" cy="153903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96662" y="450450"/>
            <a:ext cx="12370636" cy="9047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1232" y="626952"/>
            <a:ext cx="2189445" cy="388397"/>
            <a:chOff x="1201232" y="626952"/>
            <a:chExt cx="2189445" cy="3883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9175" y="451298"/>
              <a:ext cx="1936806" cy="82046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01232" y="685511"/>
              <a:ext cx="277744" cy="277744"/>
              <a:chOff x="1201232" y="685511"/>
              <a:chExt cx="277744" cy="27774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01232" y="685511"/>
                <a:ext cx="277744" cy="277744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93279" y="7763927"/>
            <a:ext cx="6601246" cy="311669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13118" y="8056338"/>
            <a:ext cx="8479767" cy="2927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771" y="407905"/>
            <a:ext cx="2189449" cy="388397"/>
            <a:chOff x="528771" y="407905"/>
            <a:chExt cx="2189449" cy="388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717" y="232251"/>
              <a:ext cx="1936806" cy="82046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528771" y="466464"/>
              <a:ext cx="277744" cy="277744"/>
              <a:chOff x="528771" y="466464"/>
              <a:chExt cx="277744" cy="27774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8771" y="466464"/>
                <a:ext cx="277744" cy="277744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9379390" y="976711"/>
            <a:ext cx="8414920" cy="4045275"/>
            <a:chOff x="9379390" y="976711"/>
            <a:chExt cx="8414920" cy="40452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5215937" y="-1001920"/>
              <a:ext cx="16829839" cy="80905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379390" y="976711"/>
              <a:ext cx="8414920" cy="4045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0582" y="3962973"/>
            <a:ext cx="5947252" cy="9050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8771" y="995759"/>
            <a:ext cx="8304510" cy="4045275"/>
            <a:chOff x="528771" y="995759"/>
            <a:chExt cx="8304510" cy="40452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579477" y="-982872"/>
              <a:ext cx="16609020" cy="809055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528771" y="995759"/>
              <a:ext cx="8304510" cy="40452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8325" y="3962973"/>
            <a:ext cx="5878823" cy="9050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79390" y="5717632"/>
            <a:ext cx="8414920" cy="4045275"/>
            <a:chOff x="9379390" y="5717632"/>
            <a:chExt cx="8414920" cy="40452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15937" y="3739002"/>
              <a:ext cx="16829839" cy="809055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79390" y="5717632"/>
              <a:ext cx="8414920" cy="40452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9868" y="5951658"/>
            <a:ext cx="5959633" cy="905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8771" y="5708109"/>
            <a:ext cx="8304510" cy="4045275"/>
            <a:chOff x="528771" y="5708109"/>
            <a:chExt cx="8304510" cy="4045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579477" y="3729478"/>
              <a:ext cx="16609020" cy="809055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8771" y="5708109"/>
              <a:ext cx="8304510" cy="4045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94275" y="5490714"/>
            <a:ext cx="8601926" cy="35714"/>
            <a:chOff x="4794275" y="5490714"/>
            <a:chExt cx="8601926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4794275" y="5490714"/>
              <a:ext cx="8601926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5678" y="5344048"/>
            <a:ext cx="16876263" cy="35714"/>
            <a:chOff x="685678" y="5344048"/>
            <a:chExt cx="16876263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5678" y="5344048"/>
              <a:ext cx="16876263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9903" y="1459881"/>
            <a:ext cx="1814489" cy="1385336"/>
            <a:chOff x="779903" y="1459881"/>
            <a:chExt cx="1814489" cy="13853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12271" y="782283"/>
              <a:ext cx="3628979" cy="277067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9903" y="1459881"/>
              <a:ext cx="1814489" cy="13853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97352" y="2536170"/>
            <a:ext cx="1814489" cy="1454889"/>
            <a:chOff x="2697352" y="2536170"/>
            <a:chExt cx="1814489" cy="14548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5935" y="1824552"/>
              <a:ext cx="3628979" cy="290977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97352" y="2536170"/>
              <a:ext cx="1814489" cy="145488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2563" y="5951658"/>
            <a:ext cx="5958385" cy="9050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08667" y="272670"/>
            <a:ext cx="15277931" cy="90771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669522" y="4799746"/>
            <a:ext cx="4775242" cy="1073052"/>
            <a:chOff x="6669522" y="4799746"/>
            <a:chExt cx="4775242" cy="107305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69522" y="4799746"/>
              <a:ext cx="4775242" cy="1073052"/>
              <a:chOff x="6669522" y="4799746"/>
              <a:chExt cx="4775242" cy="107305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334430" y="4315750"/>
                <a:ext cx="9550485" cy="2146104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669522" y="4799746"/>
                <a:ext cx="4775242" cy="1073052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39703" y="4541893"/>
              <a:ext cx="6883456" cy="233312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1533" y="1578441"/>
            <a:ext cx="1858769" cy="134243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730198" y="2496208"/>
            <a:ext cx="1858769" cy="170201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654699" y="1389498"/>
            <a:ext cx="1803238" cy="1445868"/>
            <a:chOff x="4654699" y="1389498"/>
            <a:chExt cx="1803238" cy="14458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68809" y="682293"/>
              <a:ext cx="3606476" cy="2891736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54699" y="1389498"/>
              <a:ext cx="1803238" cy="144586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695135" y="1509269"/>
            <a:ext cx="1869487" cy="139516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594269" y="2352605"/>
            <a:ext cx="1803238" cy="1562932"/>
            <a:chOff x="6594269" y="2352605"/>
            <a:chExt cx="1803238" cy="156293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09652" y="1588142"/>
              <a:ext cx="3606476" cy="3125863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94269" y="2352605"/>
              <a:ext cx="1803238" cy="156293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595716" y="2359212"/>
            <a:ext cx="1931772" cy="176886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616476" y="2536170"/>
            <a:ext cx="1803238" cy="1445868"/>
            <a:chOff x="11616476" y="2536170"/>
            <a:chExt cx="1803238" cy="144586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616476" y="2536170"/>
              <a:ext cx="1803238" cy="1445868"/>
              <a:chOff x="11616476" y="2536170"/>
              <a:chExt cx="1803238" cy="144586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0730586" y="1828965"/>
                <a:ext cx="3606476" cy="2891736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616476" y="2536170"/>
                <a:ext cx="1803238" cy="1445868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579831" y="2618964"/>
              <a:ext cx="1931772" cy="139516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52807" y="1553481"/>
            <a:ext cx="1803238" cy="1445868"/>
            <a:chOff x="9652807" y="1553481"/>
            <a:chExt cx="1803238" cy="144586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652807" y="1553481"/>
              <a:ext cx="1803238" cy="1445868"/>
              <a:chOff x="9652807" y="1553481"/>
              <a:chExt cx="1803238" cy="144586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8766917" y="846276"/>
                <a:ext cx="3606476" cy="2891736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52807" y="1553481"/>
                <a:ext cx="1803238" cy="1445868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16116" y="1636278"/>
              <a:ext cx="1931772" cy="139516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558279" y="1459881"/>
            <a:ext cx="1803238" cy="1445868"/>
            <a:chOff x="13558279" y="1459881"/>
            <a:chExt cx="1803238" cy="144586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3558279" y="1459881"/>
              <a:ext cx="1803238" cy="1445868"/>
              <a:chOff x="13558279" y="1459881"/>
              <a:chExt cx="1803238" cy="144586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2672389" y="752676"/>
                <a:ext cx="3606476" cy="2891736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3558279" y="1459881"/>
                <a:ext cx="1803238" cy="1445868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521640" y="1542678"/>
              <a:ext cx="1994249" cy="139516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547716" y="2536170"/>
            <a:ext cx="1803238" cy="1445868"/>
            <a:chOff x="15547716" y="2536170"/>
            <a:chExt cx="1803238" cy="144586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5547716" y="2536170"/>
              <a:ext cx="1803238" cy="1445868"/>
              <a:chOff x="15547716" y="2536170"/>
              <a:chExt cx="1803238" cy="144586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4661826" y="1828965"/>
                <a:ext cx="3606476" cy="2891736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5547716" y="2536170"/>
                <a:ext cx="1803238" cy="1445868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511069" y="2618964"/>
              <a:ext cx="1931772" cy="139516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622840" y="7973526"/>
            <a:ext cx="1803238" cy="1445868"/>
            <a:chOff x="6622840" y="7973526"/>
            <a:chExt cx="1803238" cy="1445868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6622840" y="7973526"/>
              <a:ext cx="1803238" cy="1445868"/>
              <a:chOff x="6622840" y="7973526"/>
              <a:chExt cx="1803238" cy="1445868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5736950" y="7266321"/>
                <a:ext cx="3606476" cy="2891736"/>
              </a:xfrm>
              <a:prstGeom prst="rect">
                <a:avLst/>
              </a:prstGeom>
            </p:spPr>
          </p:pic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6622840" y="7973526"/>
                <a:ext cx="1803238" cy="1445868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586193" y="8056316"/>
              <a:ext cx="1994249" cy="139516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690550" y="6912574"/>
            <a:ext cx="1803238" cy="1445868"/>
            <a:chOff x="4690550" y="6912574"/>
            <a:chExt cx="1803238" cy="144586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4690550" y="6912574"/>
              <a:ext cx="1803238" cy="1445868"/>
              <a:chOff x="4690550" y="6912574"/>
              <a:chExt cx="1803238" cy="1445868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3804660" y="6205369"/>
                <a:ext cx="3606476" cy="2891736"/>
              </a:xfrm>
              <a:prstGeom prst="rect">
                <a:avLst/>
              </a:prstGeom>
            </p:spPr>
          </p:pic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4690550" y="6912574"/>
                <a:ext cx="1803238" cy="1445868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653907" y="6995364"/>
              <a:ext cx="1994249" cy="139516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718220" y="7973526"/>
            <a:ext cx="1803238" cy="1445868"/>
            <a:chOff x="2718220" y="7973526"/>
            <a:chExt cx="1803238" cy="1445868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2718220" y="7973526"/>
              <a:ext cx="1803238" cy="1445868"/>
              <a:chOff x="2718220" y="7973526"/>
              <a:chExt cx="1803238" cy="1445868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832330" y="7266321"/>
                <a:ext cx="3606476" cy="2891736"/>
              </a:xfrm>
              <a:prstGeom prst="rect">
                <a:avLst/>
              </a:prstGeom>
            </p:spPr>
          </p:pic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2718220" y="7973526"/>
                <a:ext cx="1803238" cy="1445868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681574" y="8056316"/>
              <a:ext cx="1931772" cy="139516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21877" y="6804878"/>
            <a:ext cx="1803238" cy="1677374"/>
            <a:chOff x="721877" y="6804878"/>
            <a:chExt cx="1803238" cy="1677374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-161495" y="5984439"/>
              <a:ext cx="3606476" cy="3354747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21877" y="6804878"/>
              <a:ext cx="1803238" cy="1677374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685232" y="6859097"/>
            <a:ext cx="1994258" cy="1768868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5566764" y="7973526"/>
            <a:ext cx="1803238" cy="1673648"/>
            <a:chOff x="15566764" y="7973526"/>
            <a:chExt cx="1803238" cy="1673648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683352" y="7154909"/>
              <a:ext cx="3606476" cy="3347297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5566764" y="7973526"/>
              <a:ext cx="1803238" cy="1673648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5530116" y="7989650"/>
            <a:ext cx="1994258" cy="1768868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3586850" y="6923849"/>
            <a:ext cx="1803238" cy="1445868"/>
            <a:chOff x="13586850" y="6923849"/>
            <a:chExt cx="1803238" cy="1445868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3586850" y="6923849"/>
              <a:ext cx="1803238" cy="1445868"/>
              <a:chOff x="13586850" y="6923849"/>
              <a:chExt cx="1803238" cy="1445868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2700960" y="6216644"/>
                <a:ext cx="3606476" cy="2891736"/>
              </a:xfrm>
              <a:prstGeom prst="rect">
                <a:avLst/>
              </a:prstGeom>
            </p:spPr>
          </p:pic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13586850" y="6923849"/>
                <a:ext cx="1803238" cy="1445868"/>
              </a:xfrm>
              <a:prstGeom prst="rect">
                <a:avLst/>
              </a:prstGeom>
            </p:spPr>
          </p:pic>
        </p:grpSp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540688" y="6981726"/>
              <a:ext cx="2007363" cy="1420077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616476" y="7973526"/>
            <a:ext cx="1803238" cy="1445868"/>
            <a:chOff x="11616476" y="7973526"/>
            <a:chExt cx="1803238" cy="1445868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1616476" y="7973526"/>
              <a:ext cx="1803238" cy="1445868"/>
              <a:chOff x="11616476" y="7973526"/>
              <a:chExt cx="1803238" cy="1445868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10730586" y="7266321"/>
                <a:ext cx="3606476" cy="2891736"/>
              </a:xfrm>
              <a:prstGeom prst="rect">
                <a:avLst/>
              </a:prstGeom>
            </p:spPr>
          </p:pic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11616476" y="7973526"/>
                <a:ext cx="1803238" cy="1445868"/>
              </a:xfrm>
              <a:prstGeom prst="rect">
                <a:avLst/>
              </a:prstGeom>
            </p:spPr>
          </p:pic>
        </p:grpSp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579831" y="8056316"/>
              <a:ext cx="1931772" cy="139516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652807" y="7017336"/>
            <a:ext cx="1803238" cy="1445868"/>
            <a:chOff x="9652807" y="7017336"/>
            <a:chExt cx="1803238" cy="1445868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9652807" y="7017336"/>
              <a:ext cx="1803238" cy="1445868"/>
              <a:chOff x="9652807" y="7017336"/>
              <a:chExt cx="1803238" cy="1445868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8766917" y="6310131"/>
                <a:ext cx="3606476" cy="2891736"/>
              </a:xfrm>
              <a:prstGeom prst="rect">
                <a:avLst/>
              </a:prstGeom>
            </p:spPr>
          </p:pic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9652807" y="7017336"/>
                <a:ext cx="1803238" cy="1445868"/>
              </a:xfrm>
              <a:prstGeom prst="rect">
                <a:avLst/>
              </a:prstGeom>
            </p:spPr>
          </p:pic>
        </p:grpSp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616116" y="7100126"/>
              <a:ext cx="1931772" cy="1395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7045" y="6043762"/>
            <a:ext cx="6832002" cy="3558231"/>
            <a:chOff x="1187045" y="6043762"/>
            <a:chExt cx="6832002" cy="3558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4768" y="4438834"/>
              <a:ext cx="13664005" cy="71164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045" y="6043762"/>
              <a:ext cx="6832002" cy="3558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2141" y="1078095"/>
            <a:ext cx="4041812" cy="4568819"/>
            <a:chOff x="2582141" y="1078095"/>
            <a:chExt cx="4041812" cy="45688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2141" y="1078095"/>
              <a:ext cx="4041812" cy="45688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85714" y="2071742"/>
            <a:ext cx="1847619" cy="96516"/>
            <a:chOff x="8485714" y="2071742"/>
            <a:chExt cx="1847619" cy="965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485714" y="2071742"/>
              <a:ext cx="1847619" cy="965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06873" y="1027521"/>
            <a:ext cx="1712775" cy="8703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3191" y="1673020"/>
            <a:ext cx="7022302" cy="1630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33458" y="8243859"/>
            <a:ext cx="1579612" cy="96516"/>
            <a:chOff x="8633458" y="8243859"/>
            <a:chExt cx="1579612" cy="965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633458" y="8243859"/>
              <a:ext cx="1579612" cy="965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35444" y="7356721"/>
            <a:ext cx="1148984" cy="7731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49286" y="7820067"/>
            <a:ext cx="6898617" cy="16300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23779" y="5328885"/>
            <a:ext cx="2990537" cy="96516"/>
            <a:chOff x="7923779" y="5328885"/>
            <a:chExt cx="2990537" cy="965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923779" y="5328885"/>
              <a:ext cx="2990537" cy="965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06429" y="4596486"/>
            <a:ext cx="7362969" cy="20589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83063" y="3781940"/>
            <a:ext cx="1296280" cy="8703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69689" y="3484850"/>
            <a:ext cx="7106510" cy="16086"/>
            <a:chOff x="9369689" y="3484850"/>
            <a:chExt cx="7106510" cy="160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9689" y="3484850"/>
              <a:ext cx="7106510" cy="160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52410" y="7162700"/>
            <a:ext cx="6970604" cy="16086"/>
            <a:chOff x="9352410" y="7162700"/>
            <a:chExt cx="6970604" cy="160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52410" y="7162700"/>
              <a:ext cx="6970604" cy="160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7266" y="5893361"/>
            <a:ext cx="7490003" cy="46009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8771" y="407905"/>
            <a:ext cx="2189449" cy="388397"/>
            <a:chOff x="528771" y="407905"/>
            <a:chExt cx="2189449" cy="3883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6717" y="232251"/>
              <a:ext cx="1936806" cy="82046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528771" y="466464"/>
              <a:ext cx="277744" cy="277744"/>
              <a:chOff x="528771" y="466464"/>
              <a:chExt cx="277744" cy="27774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28771" y="466464"/>
                <a:ext cx="277744" cy="277744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99812" y="272670"/>
            <a:ext cx="13266541" cy="904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0858" y="3497250"/>
            <a:ext cx="3619048" cy="5299067"/>
            <a:chOff x="5280858" y="3497250"/>
            <a:chExt cx="3619048" cy="52990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280858" y="3497250"/>
              <a:ext cx="3619048" cy="5299067"/>
              <a:chOff x="5280858" y="3497250"/>
              <a:chExt cx="3619048" cy="529906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510704" y="887086"/>
                <a:ext cx="7238095" cy="1059813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80858" y="3497250"/>
                <a:ext cx="3619048" cy="529906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9069" y="4321964"/>
              <a:ext cx="1491590" cy="78523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5489" y="5424680"/>
              <a:ext cx="2981843" cy="3087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0488" y="3497250"/>
            <a:ext cx="3619048" cy="5299067"/>
            <a:chOff x="9360488" y="3497250"/>
            <a:chExt cx="3619048" cy="52990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360488" y="3497250"/>
              <a:ext cx="3619048" cy="5299067"/>
              <a:chOff x="9360488" y="3497250"/>
              <a:chExt cx="3619048" cy="52990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90334" y="887086"/>
                <a:ext cx="7238095" cy="10598135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360488" y="3497250"/>
                <a:ext cx="3619048" cy="529906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98669" y="4321964"/>
              <a:ext cx="2617476" cy="78523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7956" y="5421223"/>
              <a:ext cx="3052443" cy="1906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1232" y="998381"/>
            <a:ext cx="2189445" cy="396411"/>
            <a:chOff x="1201232" y="998381"/>
            <a:chExt cx="2189445" cy="3964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9175" y="822727"/>
              <a:ext cx="1322082" cy="81093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01232" y="1056940"/>
              <a:ext cx="277744" cy="277744"/>
              <a:chOff x="1201232" y="1056940"/>
              <a:chExt cx="277744" cy="27774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1232" y="1056940"/>
                <a:ext cx="277744" cy="277744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5520" y="1661072"/>
            <a:ext cx="5736969" cy="17829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69795" y="1434842"/>
            <a:ext cx="6900153" cy="12114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39324" y="3497250"/>
            <a:ext cx="3619048" cy="5299067"/>
            <a:chOff x="13439324" y="3497250"/>
            <a:chExt cx="3619048" cy="52990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439324" y="3497250"/>
              <a:ext cx="3619048" cy="5299067"/>
              <a:chOff x="13439324" y="3497250"/>
              <a:chExt cx="3619048" cy="529906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669170" y="887086"/>
                <a:ext cx="7238095" cy="10598135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39324" y="3497250"/>
                <a:ext cx="3619048" cy="529906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77526" y="4321964"/>
              <a:ext cx="2354057" cy="78523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66813" y="5421223"/>
              <a:ext cx="2985138" cy="23447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1229" y="3497250"/>
            <a:ext cx="3619048" cy="5299067"/>
            <a:chOff x="1201229" y="3497250"/>
            <a:chExt cx="3619048" cy="529906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1229" y="3497250"/>
              <a:ext cx="3619048" cy="5299067"/>
              <a:chOff x="1201229" y="3497250"/>
              <a:chExt cx="3619048" cy="52990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568925" y="887086"/>
                <a:ext cx="7238095" cy="10598135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01229" y="3497250"/>
                <a:ext cx="3619048" cy="529906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9441" y="4321964"/>
              <a:ext cx="2281866" cy="78523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32518" y="5428127"/>
              <a:ext cx="2971529" cy="21510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96435" y="3101732"/>
            <a:ext cx="885200" cy="995850"/>
            <a:chOff x="15796435" y="3101732"/>
            <a:chExt cx="885200" cy="99585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796435" y="3101732"/>
              <a:ext cx="885200" cy="995850"/>
              <a:chOff x="15796435" y="3101732"/>
              <a:chExt cx="885200" cy="99585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382724" y="2632697"/>
                <a:ext cx="1770399" cy="1991699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796435" y="3101732"/>
                <a:ext cx="885200" cy="99585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014366" y="3320697"/>
              <a:ext cx="449338" cy="449338"/>
              <a:chOff x="16014366" y="3320697"/>
              <a:chExt cx="449338" cy="44933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781991" y="3089089"/>
                <a:ext cx="898676" cy="898676"/>
              </a:xfrm>
              <a:prstGeom prst="rect">
                <a:avLst/>
              </a:prstGeom>
            </p:spPr>
          </p:pic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014366" y="3320697"/>
                <a:ext cx="449338" cy="44933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696517" y="3101732"/>
            <a:ext cx="885200" cy="995850"/>
            <a:chOff x="11696517" y="3101732"/>
            <a:chExt cx="885200" cy="99585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696517" y="3101732"/>
              <a:ext cx="885200" cy="995850"/>
              <a:chOff x="11696517" y="3101732"/>
              <a:chExt cx="885200" cy="99585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282806" y="2632697"/>
                <a:ext cx="1770399" cy="1991699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696517" y="3101732"/>
                <a:ext cx="885200" cy="99585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860154" y="3264406"/>
              <a:ext cx="557925" cy="557925"/>
              <a:chOff x="11860154" y="3264406"/>
              <a:chExt cx="557925" cy="55792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571623" y="2976828"/>
                <a:ext cx="1115851" cy="1115851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860154" y="3264406"/>
                <a:ext cx="557925" cy="55792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7627428" y="3101732"/>
            <a:ext cx="885200" cy="995850"/>
            <a:chOff x="7627428" y="3101732"/>
            <a:chExt cx="885200" cy="99585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627428" y="3101732"/>
              <a:ext cx="885200" cy="995850"/>
              <a:chOff x="7627428" y="3101732"/>
              <a:chExt cx="885200" cy="99585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213718" y="2632697"/>
                <a:ext cx="1770399" cy="1991699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627428" y="3101732"/>
                <a:ext cx="885200" cy="99585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791065" y="3249864"/>
              <a:ext cx="557925" cy="557925"/>
              <a:chOff x="7791065" y="3249864"/>
              <a:chExt cx="557925" cy="55792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7502534" y="2962286"/>
                <a:ext cx="1115851" cy="1115851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7791065" y="3249864"/>
                <a:ext cx="557925" cy="55792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3558340" y="3101732"/>
            <a:ext cx="885200" cy="995850"/>
            <a:chOff x="3558340" y="3101732"/>
            <a:chExt cx="885200" cy="99585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558340" y="3101732"/>
              <a:ext cx="885200" cy="995850"/>
              <a:chOff x="3558340" y="3101732"/>
              <a:chExt cx="885200" cy="995850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144629" y="2632697"/>
                <a:ext cx="1770399" cy="1991699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3558340" y="3101732"/>
                <a:ext cx="885200" cy="99585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729163" y="3282230"/>
              <a:ext cx="543554" cy="543554"/>
              <a:chOff x="3729163" y="3282230"/>
              <a:chExt cx="543554" cy="54355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3448064" y="3002060"/>
                <a:ext cx="1087108" cy="1087108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3729163" y="3282230"/>
                <a:ext cx="543554" cy="54355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2023-10-23T19:16:42Z</dcterms:created>
  <dcterms:modified xsi:type="dcterms:W3CDTF">2023-10-23T19:16:42Z</dcterms:modified>
</cp:coreProperties>
</file>